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7" r:id="rId2"/>
    <p:sldId id="258" r:id="rId3"/>
    <p:sldId id="259" r:id="rId4"/>
    <p:sldId id="260" r:id="rId5"/>
    <p:sldId id="273" r:id="rId6"/>
    <p:sldId id="271" r:id="rId7"/>
    <p:sldId id="261" r:id="rId8"/>
    <p:sldId id="272" r:id="rId9"/>
    <p:sldId id="276" r:id="rId10"/>
    <p:sldId id="282" r:id="rId11"/>
    <p:sldId id="277" r:id="rId12"/>
    <p:sldId id="278" r:id="rId13"/>
    <p:sldId id="284" r:id="rId14"/>
    <p:sldId id="279" r:id="rId15"/>
    <p:sldId id="285" r:id="rId16"/>
    <p:sldId id="288" r:id="rId17"/>
    <p:sldId id="280" r:id="rId18"/>
    <p:sldId id="281" r:id="rId19"/>
    <p:sldId id="286" r:id="rId20"/>
    <p:sldId id="287" r:id="rId21"/>
    <p:sldId id="289" r:id="rId22"/>
    <p:sldId id="290" r:id="rId23"/>
    <p:sldId id="274" r:id="rId24"/>
    <p:sldId id="265" r:id="rId25"/>
    <p:sldId id="275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61"/>
    <a:srgbClr val="412B0B"/>
    <a:srgbClr val="2880B9"/>
    <a:srgbClr val="3C7FC8"/>
    <a:srgbClr val="E9814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0"/>
    <p:restoredTop sz="96370"/>
  </p:normalViewPr>
  <p:slideViewPr>
    <p:cSldViewPr snapToObjects="1">
      <p:cViewPr varScale="1">
        <p:scale>
          <a:sx n="111" d="100"/>
          <a:sy n="111" d="100"/>
        </p:scale>
        <p:origin x="-2016" y="-84"/>
      </p:cViewPr>
      <p:guideLst>
        <p:guide orient="horz" pos="2158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erdcloud.com/d/EcqFpAeexdMZx5ec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raphene911.gitbook.io/matchrun-api-docs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venapp.io/view/AlfbUFB9ZFiGnb98mUKCJ8yEqKvR6gSc/xRLTu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487" y="1257300"/>
            <a:ext cx="8467725" cy="4343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2" y="1412720"/>
            <a:ext cx="7777080" cy="4900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620" y="692620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err="1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개발툴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3184" y="1040070"/>
            <a:ext cx="25662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Code /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Postman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9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61" y="1340710"/>
            <a:ext cx="7518279" cy="50892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1332" y="675939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err="1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개발툴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9947" y="1040070"/>
            <a:ext cx="1392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6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0" y="1628750"/>
            <a:ext cx="6604740" cy="38885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1490572"/>
            <a:ext cx="1908620" cy="48908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8174" y="69262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0703" y="1040070"/>
            <a:ext cx="3694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Rekognition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Papago Open API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5673" y="5672351"/>
            <a:ext cx="3255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1200" b="1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Rekognition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객체 탐지 관련 코드</a:t>
            </a:r>
            <a:endParaRPr lang="ko-KR" altLang="en-US" sz="1200" b="1" spc="-150" dirty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23910" y="5805330"/>
            <a:ext cx="45719" cy="45719"/>
          </a:xfrm>
          <a:prstGeom prst="ellipse">
            <a:avLst/>
          </a:prstGeom>
          <a:solidFill>
            <a:srgbClr val="D15161"/>
          </a:solidFill>
          <a:ln>
            <a:solidFill>
              <a:srgbClr val="D1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27" y="1495919"/>
            <a:ext cx="6566073" cy="3816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1340710"/>
            <a:ext cx="2560171" cy="5051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760" y="5463014"/>
            <a:ext cx="5216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1200" b="1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Rekognition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탐지된 객체의 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레이블을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Papago Open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200" b="1" spc="-150" dirty="0" smtClean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이용해서 번역 후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저장합니다</a:t>
            </a:r>
            <a:r>
              <a:rPr lang="en-US" altLang="ko-KR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b="1" spc="-150" dirty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태그로 검색 기능을 활용해 원하는 </a:t>
            </a:r>
            <a:r>
              <a:rPr lang="ko-KR" altLang="en-US" sz="1200" b="1" spc="-150" dirty="0" err="1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포스팅을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err="1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찾을수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8174" y="69262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1669" y="1040070"/>
            <a:ext cx="36946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Rekognition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Papago Open API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60703" y="5600489"/>
            <a:ext cx="45719" cy="45719"/>
          </a:xfrm>
          <a:prstGeom prst="ellipse">
            <a:avLst/>
          </a:prstGeom>
          <a:solidFill>
            <a:srgbClr val="D15161"/>
          </a:solidFill>
          <a:ln>
            <a:solidFill>
              <a:srgbClr val="D1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1750" y="5986830"/>
            <a:ext cx="45719" cy="45719"/>
          </a:xfrm>
          <a:prstGeom prst="ellipse">
            <a:avLst/>
          </a:prstGeom>
          <a:solidFill>
            <a:srgbClr val="D15161"/>
          </a:solidFill>
          <a:ln>
            <a:solidFill>
              <a:srgbClr val="D1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1" y="1412720"/>
            <a:ext cx="2542732" cy="468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8591" y="5805329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</a:t>
            </a:r>
            <a:r>
              <a:rPr lang="en-US" altLang="ko-KR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spc="-150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파싱한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</a:t>
            </a:r>
            <a:endParaRPr lang="en-US" altLang="ko-KR" sz="1200" b="1" spc="-150" dirty="0" smtClean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코랩을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데이터 가공 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ko-KR" altLang="en-US" sz="1200" b="1" spc="-150" dirty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8174" y="69262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92910" y="1040070"/>
            <a:ext cx="38667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가공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Google Maps API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66828" y="5903630"/>
            <a:ext cx="45719" cy="45719"/>
          </a:xfrm>
          <a:prstGeom prst="ellipse">
            <a:avLst/>
          </a:prstGeom>
          <a:solidFill>
            <a:srgbClr val="D15161"/>
          </a:solidFill>
          <a:ln>
            <a:solidFill>
              <a:srgbClr val="D1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74" y="1533634"/>
            <a:ext cx="5660175" cy="3240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40" y="2636889"/>
            <a:ext cx="5422630" cy="30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" y="1412720"/>
            <a:ext cx="2634311" cy="484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8174" y="69262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0645" y="1040070"/>
            <a:ext cx="34147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Google Maps API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00564" y="5661310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가공한 데이터를 기반으로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Maps API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이용해</a:t>
            </a:r>
            <a:endParaRPr lang="en-US" altLang="ko-KR" sz="1200" b="1" spc="-150" dirty="0" smtClean="0">
              <a:solidFill>
                <a:srgbClr val="D15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 </a:t>
            </a:r>
            <a:r>
              <a:rPr lang="en-US" altLang="ko-KR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200" b="1" spc="-150" dirty="0" err="1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만여개의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체육시설의 </a:t>
            </a:r>
            <a:r>
              <a:rPr lang="ko-KR" altLang="en-US" sz="1200" b="1" spc="-150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 </a:t>
            </a:r>
            <a:r>
              <a:rPr lang="ko-KR" altLang="en-US" sz="1200" b="1" spc="-150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검색 가능</a:t>
            </a:r>
            <a:endParaRPr lang="ko-KR" altLang="en-US" sz="1300" spc="-15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358801" y="5759611"/>
            <a:ext cx="45719" cy="45719"/>
          </a:xfrm>
          <a:prstGeom prst="ellipse">
            <a:avLst/>
          </a:prstGeom>
          <a:solidFill>
            <a:srgbClr val="D15161"/>
          </a:solidFill>
          <a:ln>
            <a:solidFill>
              <a:srgbClr val="D1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11" y="1540118"/>
            <a:ext cx="4854729" cy="32830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70" y="3068950"/>
            <a:ext cx="5212363" cy="24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7565" y="968060"/>
            <a:ext cx="41408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Google Maps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1" y="1478919"/>
            <a:ext cx="4824669" cy="4696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30" y="1700760"/>
            <a:ext cx="33124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공공데이터인 전국 체육시설 표준 데이터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Maps API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공공데이터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좌표데이터를 </a:t>
            </a:r>
            <a:r>
              <a:rPr lang="ko-KR" altLang="en-US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클라이언트에 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 적용 후 검색 </a:t>
            </a:r>
            <a:r>
              <a:rPr lang="ko-KR" altLang="en-US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하도록 프로젝트를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진행하기 위해 공공데이터 활용 신청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먼저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사용 가능여부를 자체적으로 제공하는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미리보기를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확인하였습니다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공공데이터에 담겨있는 좌표를 포함한</a:t>
            </a:r>
            <a:b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데이터에는 </a:t>
            </a:r>
            <a:r>
              <a:rPr lang="en-US" altLang="ko-KR" sz="1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0, -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비어있는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많았고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Android Studio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바로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적용하기엔 이러한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값들이 오류를 불러오거나 지도에 </a:t>
            </a:r>
            <a:r>
              <a:rPr lang="ko-KR" altLang="en-US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마커를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표시하지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못하는 경우가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빈번히 일어날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것이라는 판단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200" b="1" dirty="0" err="1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 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안의 </a:t>
            </a:r>
            <a:r>
              <a:rPr lang="ko-KR" altLang="en-US" sz="1200" b="1" dirty="0" smtClean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수집하는 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적용하고 </a:t>
            </a:r>
            <a:r>
              <a:rPr lang="en-US" altLang="ko-KR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1200" b="1" dirty="0">
                <a:solidFill>
                  <a:srgbClr val="D15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프레임으로 만들어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데이터만 사용 할 수 있게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가공하는 작업을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거친 후 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CSV File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하였고 체육시설을 검색 할 수 있는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 API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만들어 지도에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마커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표시와 함께 체육시설 정보를 출력 할 수 있게 하였습니다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2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00" y="1700760"/>
            <a:ext cx="7453002" cy="461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6574" y="968060"/>
            <a:ext cx="35594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Firebase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 기능 관련 코드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8330" y="170076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나중에 다시 수정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1124680"/>
            <a:ext cx="8604560" cy="5001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8862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2246" y="97631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매칭신청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2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85" y="1057903"/>
            <a:ext cx="2316175" cy="366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6317" y="979687"/>
            <a:ext cx="33399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수준의 상대팀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Notebook /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 Workbench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0" y="1663323"/>
            <a:ext cx="4944790" cy="45020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40" y="4509150"/>
            <a:ext cx="5182253" cy="1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4" y="0"/>
            <a:ext cx="9140892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7847" y="3125343"/>
            <a:ext cx="704850" cy="4476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72406" y="1657350"/>
            <a:ext cx="404812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1" y="1412720"/>
            <a:ext cx="2285399" cy="457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9992" y="979687"/>
            <a:ext cx="38926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수준의 상대팀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Visual Studio Code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18" y="1484730"/>
            <a:ext cx="5929072" cy="46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40" y="1162522"/>
            <a:ext cx="2285399" cy="457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9992" y="979687"/>
            <a:ext cx="38926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수준의 상대팀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Visual Studio Code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0" y="1484730"/>
            <a:ext cx="5378219" cy="48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1" y="1378552"/>
            <a:ext cx="2285399" cy="457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8174" y="62061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9992" y="979687"/>
            <a:ext cx="38926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수준의 상대팀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Visual Studio Code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50" y="1556740"/>
            <a:ext cx="6065347" cy="36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18" y="1158230"/>
            <a:ext cx="7489040" cy="53155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2504" y="621783"/>
            <a:ext cx="2710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err="1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ko-KR" altLang="en-US" sz="2200" b="1" spc="-150" dirty="0" err="1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아키텍쳐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1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2"/>
          </p:cNvPr>
          <p:cNvSpPr txBox="1"/>
          <p:nvPr/>
        </p:nvSpPr>
        <p:spPr>
          <a:xfrm>
            <a:off x="3753167" y="900015"/>
            <a:ext cx="1779846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ERD CLOUD </a:t>
            </a:r>
            <a:r>
              <a:rPr lang="ko-KR" altLang="en-US" sz="13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바로가기</a:t>
            </a:r>
            <a:endParaRPr lang="ko-KR" altLang="en-US" sz="1300" b="1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5206" y="542964"/>
            <a:ext cx="1842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1356602"/>
            <a:ext cx="8604560" cy="47367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0" y="1268700"/>
            <a:ext cx="8604560" cy="4770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/>
        </p:nvSpPr>
        <p:spPr>
          <a:xfrm>
            <a:off x="3842263" y="976312"/>
            <a:ext cx="16049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Book </a:t>
            </a:r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0080" y="621782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150" dirty="0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2200" b="1" spc="-150" dirty="0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명세서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76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08173" y="98066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8" y="1823638"/>
            <a:ext cx="8404207" cy="304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6918" y="980660"/>
            <a:ext cx="1842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smtClean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0" y="1673879"/>
            <a:ext cx="8028480" cy="4129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9196" y="980660"/>
            <a:ext cx="3134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구성 및 역할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2" y="1742990"/>
            <a:ext cx="8316520" cy="39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60" y="1412720"/>
            <a:ext cx="8316520" cy="4232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2239" y="980660"/>
            <a:ext cx="2448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진행 일정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331" y="1903125"/>
            <a:ext cx="8458200" cy="3686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9271" y="980659"/>
            <a:ext cx="3054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서비스중인 </a:t>
            </a:r>
            <a:r>
              <a:rPr lang="ko-KR" altLang="en-US" sz="2200" b="1" spc="-150" dirty="0" err="1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7" y="1731638"/>
            <a:ext cx="7812450" cy="4217712"/>
          </a:xfrm>
          <a:prstGeom prst="rect">
            <a:avLst/>
          </a:prstGeom>
        </p:spPr>
      </p:pic>
      <p:sp>
        <p:nvSpPr>
          <p:cNvPr id="4" name="TextBox 3">
            <a:hlinkClick r:id="rId5"/>
          </p:cNvPr>
          <p:cNvSpPr txBox="1"/>
          <p:nvPr/>
        </p:nvSpPr>
        <p:spPr>
          <a:xfrm>
            <a:off x="3256365" y="1124680"/>
            <a:ext cx="27398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화면기획서 </a:t>
            </a:r>
            <a:r>
              <a:rPr lang="ko-KR" altLang="en-US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</a:t>
            </a: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오븐</a:t>
            </a: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6653" y="764630"/>
            <a:ext cx="1579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기획서</a:t>
            </a:r>
          </a:p>
        </p:txBody>
      </p:sp>
    </p:spTree>
    <p:extLst>
      <p:ext uri="{BB962C8B-B14F-4D97-AF65-F5344CB8AC3E}">
        <p14:creationId xmlns:p14="http://schemas.microsoft.com/office/powerpoint/2010/main" val="161805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76" y="4788184"/>
            <a:ext cx="9289161" cy="2097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7432"/>
            <a:ext cx="9252585" cy="1892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3" y="1340710"/>
            <a:ext cx="7645357" cy="47803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0535" y="980660"/>
            <a:ext cx="2951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MySQL Workbench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9620" y="620610"/>
            <a:ext cx="973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spc="-150" dirty="0" err="1">
                <a:solidFill>
                  <a:srgbClr val="2880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개발툴</a:t>
            </a:r>
            <a:endParaRPr lang="ko-KR" altLang="en-US" sz="2200" b="1" spc="-150" dirty="0">
              <a:solidFill>
                <a:srgbClr val="2880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8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257</Words>
  <Application>Microsoft Office PowerPoint</Application>
  <PresentationFormat>화면 슬라이드 쇼(4:3)</PresentationFormat>
  <Paragraphs>52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-</dc:creator>
  <cp:lastModifiedBy>-</cp:lastModifiedBy>
  <cp:revision>104</cp:revision>
  <dcterms:created xsi:type="dcterms:W3CDTF">2022-08-12T01:36:55Z</dcterms:created>
  <dcterms:modified xsi:type="dcterms:W3CDTF">2022-09-08T02:20:58Z</dcterms:modified>
  <cp:version/>
</cp:coreProperties>
</file>